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6" r:id="rId11"/>
    <p:sldId id="267" r:id="rId12"/>
    <p:sldId id="268" r:id="rId13"/>
    <p:sldId id="269" r:id="rId14"/>
    <p:sldId id="270" r:id="rId15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 autoAdjust="0"/>
    <p:restoredTop sz="94737" autoAdjust="0"/>
  </p:normalViewPr>
  <p:slideViewPr>
    <p:cSldViewPr>
      <p:cViewPr varScale="1">
        <p:scale>
          <a:sx n="71" d="100"/>
          <a:sy n="71" d="100"/>
        </p:scale>
        <p:origin x="-113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3DDAFF-5BC9-4F9A-9F32-8A42B5C9CE1B}" type="datetimeFigureOut">
              <a:rPr lang="it-IT" smtClean="0"/>
              <a:pPr/>
              <a:t>30/06/2011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8FB1B7-09E3-449F-A1D9-6BB1CE479E8E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67544" y="274638"/>
            <a:ext cx="8219256" cy="6394722"/>
          </a:xfrm>
        </p:spPr>
        <p:txBody>
          <a:bodyPr/>
          <a:lstStyle/>
          <a:p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Il genio della porta accanto</a:t>
            </a:r>
            <a:endParaRPr lang="it-IT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it-IT" dirty="0" smtClean="0"/>
              <a:t>Sicuramente mia madre … lavorando in banca ha </a:t>
            </a:r>
          </a:p>
          <a:p>
            <a:pPr>
              <a:buNone/>
            </a:pPr>
            <a:r>
              <a:rPr lang="it-IT" dirty="0" smtClean="0"/>
              <a:t>sempre avuto a che fare con i numeri e la </a:t>
            </a:r>
          </a:p>
          <a:p>
            <a:pPr>
              <a:buNone/>
            </a:pPr>
            <a:r>
              <a:rPr lang="it-IT" dirty="0"/>
              <a:t>c</a:t>
            </a:r>
            <a:r>
              <a:rPr lang="it-IT" dirty="0" smtClean="0"/>
              <a:t>ontabilità … lei mi ha trasmesso questa </a:t>
            </a:r>
          </a:p>
          <a:p>
            <a:pPr>
              <a:buNone/>
            </a:pPr>
            <a:r>
              <a:rPr lang="it-IT" dirty="0" smtClean="0"/>
              <a:t>passione! </a:t>
            </a:r>
          </a:p>
          <a:p>
            <a:pPr>
              <a:buNone/>
            </a:pPr>
            <a:endParaRPr lang="it-IT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Qual è il ruolo della matematica nella società moderna?</a:t>
            </a:r>
            <a:endParaRPr lang="it-IT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it-IT" sz="2800" dirty="0" smtClean="0">
                <a:latin typeface="Times New Roman" pitchFamily="18" charset="0"/>
                <a:cs typeface="Times New Roman" pitchFamily="18" charset="0"/>
              </a:rPr>
              <a:t>La Matematica è presente in tutti i settori: </a:t>
            </a:r>
          </a:p>
          <a:p>
            <a:pPr>
              <a:buNone/>
            </a:pPr>
            <a:r>
              <a:rPr lang="it-IT" sz="2800" dirty="0" smtClean="0">
                <a:latin typeface="Times New Roman" pitchFamily="18" charset="0"/>
                <a:cs typeface="Times New Roman" pitchFamily="18" charset="0"/>
              </a:rPr>
              <a:t>quotidianamente ci scontriamo e abbiamo a che </a:t>
            </a:r>
          </a:p>
          <a:p>
            <a:pPr>
              <a:buNone/>
            </a:pPr>
            <a:r>
              <a:rPr lang="it-IT" sz="2800" dirty="0" smtClean="0">
                <a:latin typeface="Times New Roman" pitchFamily="18" charset="0"/>
                <a:cs typeface="Times New Roman" pitchFamily="18" charset="0"/>
              </a:rPr>
              <a:t>fare con essa. </a:t>
            </a:r>
          </a:p>
          <a:p>
            <a:pPr>
              <a:buNone/>
            </a:pPr>
            <a:r>
              <a:rPr lang="it-IT" sz="2800" dirty="0" smtClean="0">
                <a:latin typeface="Times New Roman" pitchFamily="18" charset="0"/>
                <a:cs typeface="Times New Roman" pitchFamily="18" charset="0"/>
              </a:rPr>
              <a:t>È sempre stata importante ed è fondamentale </a:t>
            </a:r>
          </a:p>
          <a:p>
            <a:pPr>
              <a:buNone/>
            </a:pPr>
            <a:r>
              <a:rPr lang="it-IT" sz="2800" dirty="0" smtClean="0">
                <a:latin typeface="Times New Roman" pitchFamily="18" charset="0"/>
                <a:cs typeface="Times New Roman" pitchFamily="18" charset="0"/>
              </a:rPr>
              <a:t>nella vita di tutti i giorni!</a:t>
            </a:r>
            <a:endParaRPr lang="it-IT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Cos’avresti voluto fare </a:t>
            </a:r>
            <a:r>
              <a:rPr lang="it-IT" smtClean="0">
                <a:latin typeface="Times New Roman" pitchFamily="18" charset="0"/>
                <a:cs typeface="Times New Roman" pitchFamily="18" charset="0"/>
              </a:rPr>
              <a:t>da grande?</a:t>
            </a:r>
            <a:endParaRPr lang="it-IT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it-IT" sz="2800" dirty="0" smtClean="0"/>
              <a:t>Pensi di aver realizzato i tuoi sogni?</a:t>
            </a:r>
            <a:endParaRPr lang="it-IT" sz="28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it-IT" sz="2800" dirty="0" smtClean="0">
                <a:latin typeface="Times New Roman" pitchFamily="18" charset="0"/>
                <a:cs typeface="Times New Roman" pitchFamily="18" charset="0"/>
              </a:rPr>
              <a:t>Ho</a:t>
            </a:r>
            <a:r>
              <a:rPr lang="it-IT" dirty="0" smtClean="0"/>
              <a:t> sempre sognato di avere a che fare con il</a:t>
            </a:r>
          </a:p>
          <a:p>
            <a:pPr>
              <a:buNone/>
            </a:pPr>
            <a:r>
              <a:rPr lang="it-IT" dirty="0" smtClean="0"/>
              <a:t>pubblico e con le dichiarazioni dei redditi! </a:t>
            </a:r>
          </a:p>
          <a:p>
            <a:pPr>
              <a:buNone/>
            </a:pPr>
            <a:endParaRPr lang="it-IT" dirty="0"/>
          </a:p>
          <a:p>
            <a:pPr>
              <a:buNone/>
            </a:pPr>
            <a:r>
              <a:rPr lang="it-IT" dirty="0" smtClean="0"/>
              <a:t>Sono molto contento e soddisfatto per quello</a:t>
            </a:r>
          </a:p>
          <a:p>
            <a:pPr>
              <a:buNone/>
            </a:pPr>
            <a:r>
              <a:rPr lang="it-IT" dirty="0" smtClean="0"/>
              <a:t>che faccio, anche se ogni giorno il mio lavoro mi</a:t>
            </a:r>
          </a:p>
          <a:p>
            <a:pPr>
              <a:buNone/>
            </a:pPr>
            <a:r>
              <a:rPr lang="it-IT" dirty="0" smtClean="0"/>
              <a:t>riserva delle sorprese e la vita lavorativa è </a:t>
            </a:r>
          </a:p>
          <a:p>
            <a:pPr>
              <a:buNone/>
            </a:pPr>
            <a:r>
              <a:rPr lang="it-IT" dirty="0" smtClean="0"/>
              <a:t>sempre più complicata! </a:t>
            </a:r>
            <a:endParaRPr lang="it-IT" dirty="0"/>
          </a:p>
          <a:p>
            <a:pPr>
              <a:buNone/>
            </a:pPr>
            <a:r>
              <a:rPr lang="it-IT" dirty="0" smtClean="0"/>
              <a:t>A volte mi sembra di essere un burocrate!     </a:t>
            </a:r>
            <a:endParaRPr lang="it-IT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67544" y="274638"/>
            <a:ext cx="8219256" cy="6322714"/>
          </a:xfrm>
        </p:spPr>
        <p:txBody>
          <a:bodyPr>
            <a:normAutofit/>
          </a:bodyPr>
          <a:lstStyle/>
          <a:p>
            <a:r>
              <a:rPr lang="it-IT" sz="4000" b="1" dirty="0" smtClean="0">
                <a:latin typeface="Times New Roman" pitchFamily="18" charset="0"/>
                <a:cs typeface="Times New Roman" pitchFamily="18" charset="0"/>
              </a:rPr>
              <a:t>Grazie mille per il tempo dedicatomi!</a:t>
            </a:r>
            <a:endParaRPr lang="it-IT" sz="40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Intervista a Stefano </a:t>
            </a:r>
            <a:r>
              <a:rPr lang="it-IT" dirty="0" err="1" smtClean="0">
                <a:latin typeface="Times New Roman" pitchFamily="18" charset="0"/>
                <a:cs typeface="Times New Roman" pitchFamily="18" charset="0"/>
              </a:rPr>
              <a:t>Monzani</a:t>
            </a:r>
            <a:endParaRPr lang="it-IT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67544" y="1628800"/>
            <a:ext cx="8229600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Sono nato il 7 marzo 1979 a Novara.</a:t>
            </a:r>
          </a:p>
          <a:p>
            <a:pPr>
              <a:buNone/>
            </a:pPr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Mia madre, pensionata, lavorava in banca fino a </a:t>
            </a:r>
          </a:p>
          <a:p>
            <a:pPr>
              <a:buNone/>
            </a:pPr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qualche anno fa; mio padre, anche lui </a:t>
            </a:r>
          </a:p>
          <a:p>
            <a:pPr>
              <a:buNone/>
            </a:pPr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pensionato, lavorava come fisioterapista presso </a:t>
            </a:r>
          </a:p>
          <a:p>
            <a:pPr>
              <a:buNone/>
            </a:pPr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l’ospedale San Giuliano di Novara.</a:t>
            </a:r>
          </a:p>
          <a:p>
            <a:pPr>
              <a:buNone/>
            </a:pPr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>
              <a:buNone/>
            </a:pPr>
            <a:endParaRPr lang="it-IT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 smtClean="0"/>
              <a:t>Gli studi della tua carriera scolastica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67544" y="1628800"/>
            <a:ext cx="8229600" cy="4525963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Ho frequentato la scuola elementare “</a:t>
            </a:r>
            <a:r>
              <a:rPr lang="it-IT" sz="2400" dirty="0" err="1" smtClean="0">
                <a:latin typeface="Times New Roman" pitchFamily="18" charset="0"/>
                <a:cs typeface="Times New Roman" pitchFamily="18" charset="0"/>
              </a:rPr>
              <a:t>Bottacchi</a:t>
            </a: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”</a:t>
            </a:r>
          </a:p>
          <a:p>
            <a:pPr>
              <a:buNone/>
            </a:pP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di Novara. Ho frequentato le scuole medie a </a:t>
            </a:r>
          </a:p>
          <a:p>
            <a:pPr>
              <a:buNone/>
            </a:pP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Novara presso la scuola Duca d’Aosta, </a:t>
            </a:r>
          </a:p>
          <a:p>
            <a:pPr>
              <a:buNone/>
            </a:pP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successivamente il liceo classico privato </a:t>
            </a:r>
          </a:p>
          <a:p>
            <a:pPr>
              <a:buNone/>
            </a:pPr>
            <a:r>
              <a:rPr lang="it-IT" sz="2400" dirty="0">
                <a:latin typeface="Times New Roman" pitchFamily="18" charset="0"/>
                <a:cs typeface="Times New Roman" pitchFamily="18" charset="0"/>
              </a:rPr>
              <a:t>p</a:t>
            </a: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aritario.</a:t>
            </a:r>
          </a:p>
          <a:p>
            <a:pPr>
              <a:buNone/>
            </a:pP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>
              <a:buNone/>
            </a:pP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Ho continuato gli studi presso l’università di</a:t>
            </a:r>
          </a:p>
          <a:p>
            <a:pPr>
              <a:buNone/>
            </a:pP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Pavia frequentando la facoltà di Economia e </a:t>
            </a:r>
          </a:p>
          <a:p>
            <a:pPr>
              <a:buNone/>
            </a:pP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Commercio. Una volta laureato ho sostenuto l’esame </a:t>
            </a:r>
          </a:p>
          <a:p>
            <a:pPr>
              <a:buNone/>
            </a:pPr>
            <a:r>
              <a:rPr lang="it-IT" sz="2400" dirty="0" smtClean="0">
                <a:latin typeface="Times New Roman" pitchFamily="18" charset="0"/>
                <a:cs typeface="Times New Roman" pitchFamily="18" charset="0"/>
              </a:rPr>
              <a:t>per entrare nell’albo dei commercialisti.</a:t>
            </a:r>
            <a:endParaRPr lang="it-IT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it-IT" dirty="0" smtClean="0"/>
              <a:t>Lavoro da cinque anni. Ho iniziato subito a </a:t>
            </a:r>
          </a:p>
          <a:p>
            <a:pPr>
              <a:buNone/>
            </a:pPr>
            <a:r>
              <a:rPr lang="it-IT" dirty="0" smtClean="0"/>
              <a:t>lavorare presso uno studio di commercialisti a </a:t>
            </a:r>
          </a:p>
          <a:p>
            <a:pPr>
              <a:buNone/>
            </a:pPr>
            <a:r>
              <a:rPr lang="it-IT" dirty="0" smtClean="0"/>
              <a:t>Novara. </a:t>
            </a:r>
            <a:endParaRPr lang="it-IT" dirty="0" smtClean="0"/>
          </a:p>
          <a:p>
            <a:pPr>
              <a:buNone/>
            </a:pPr>
            <a:r>
              <a:rPr lang="it-IT" dirty="0" smtClean="0"/>
              <a:t>Da circa un anno lavoro </a:t>
            </a:r>
            <a:r>
              <a:rPr lang="it-IT" dirty="0" smtClean="0"/>
              <a:t>in uno studio </a:t>
            </a:r>
            <a:r>
              <a:rPr lang="it-IT" dirty="0" smtClean="0"/>
              <a:t>associato </a:t>
            </a:r>
          </a:p>
          <a:p>
            <a:pPr>
              <a:buNone/>
            </a:pPr>
            <a:r>
              <a:rPr lang="it-IT" dirty="0" smtClean="0"/>
              <a:t>di commercialisti </a:t>
            </a:r>
            <a:r>
              <a:rPr lang="it-IT" dirty="0" smtClean="0"/>
              <a:t>e siamo in due. </a:t>
            </a:r>
            <a:endParaRPr lang="it-IT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dirty="0" smtClean="0"/>
              <a:t>Quando hai “scoperto” </a:t>
            </a:r>
            <a:r>
              <a:rPr lang="it-IT" sz="3600" dirty="0" smtClean="0">
                <a:latin typeface="Times New Roman" pitchFamily="18" charset="0"/>
                <a:cs typeface="Times New Roman" pitchFamily="18" charset="0"/>
              </a:rPr>
              <a:t>la</a:t>
            </a:r>
            <a:r>
              <a:rPr lang="it-IT" dirty="0" smtClean="0"/>
              <a:t> matematica?</a:t>
            </a:r>
            <a:endParaRPr lang="it-IT" dirty="0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it-IT" sz="28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Come andavi nelle materie scientifiche?</a:t>
            </a:r>
            <a:endParaRPr lang="it-IT" sz="28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67544" y="274638"/>
            <a:ext cx="8219256" cy="6322714"/>
          </a:xfrm>
        </p:spPr>
        <p:txBody>
          <a:bodyPr/>
          <a:lstStyle/>
          <a:p>
            <a:r>
              <a:rPr lang="it-IT" dirty="0" smtClean="0"/>
              <a:t>Ho scoperto la matematica al liceo … mi sono appassionato. A scuola andavo bene soprattutto nelle materie letterarie. </a:t>
            </a:r>
            <a:endParaRPr lang="it-IT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67544" y="274638"/>
            <a:ext cx="8219256" cy="6322714"/>
          </a:xfrm>
        </p:spPr>
        <p:txBody>
          <a:bodyPr>
            <a:normAutofit/>
          </a:bodyPr>
          <a:lstStyle/>
          <a:p>
            <a:r>
              <a:rPr lang="it-IT" sz="2800" dirty="0" smtClean="0">
                <a:latin typeface="Times New Roman" pitchFamily="18" charset="0"/>
                <a:cs typeface="Times New Roman" pitchFamily="18" charset="0"/>
              </a:rPr>
              <a:t>C’è una o più persone che ti hanno aiutato a capire la tua strada professionale? </a:t>
            </a:r>
            <a:endParaRPr lang="it-IT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67544" y="274638"/>
            <a:ext cx="8219256" cy="6322714"/>
          </a:xfrm>
        </p:spPr>
        <p:txBody>
          <a:bodyPr>
            <a:normAutofit/>
          </a:bodyPr>
          <a:lstStyle/>
          <a:p>
            <a:r>
              <a:rPr lang="it-IT" sz="2800" dirty="0" smtClean="0">
                <a:latin typeface="Times New Roman" pitchFamily="18" charset="0"/>
                <a:cs typeface="Times New Roman" pitchFamily="18" charset="0"/>
              </a:rPr>
              <a:t>Sicuramente aver avuto degli insegnanti bravi e validi mi ha aiutato ad appassionarmi a quello che studiavo. Inoltre mi è stata di grande appoggio la famiglia.  </a:t>
            </a:r>
            <a:endParaRPr lang="it-IT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67544" y="274638"/>
            <a:ext cx="8219256" cy="6322714"/>
          </a:xfrm>
        </p:spPr>
        <p:txBody>
          <a:bodyPr/>
          <a:lstStyle/>
          <a:p>
            <a:r>
              <a:rPr lang="it-IT" dirty="0" smtClean="0"/>
              <a:t>Nella tua famiglia ci sono degli altri geni della Matematica? </a:t>
            </a:r>
            <a:endParaRPr lang="it-IT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Equinozi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388</Words>
  <Application>Microsoft Office PowerPoint</Application>
  <PresentationFormat>Presentazione su schermo (4:3)</PresentationFormat>
  <Paragraphs>51</Paragraphs>
  <Slides>14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14</vt:i4>
      </vt:variant>
    </vt:vector>
  </HeadingPairs>
  <TitlesOfParts>
    <vt:vector size="15" baseType="lpstr">
      <vt:lpstr>Tema di Office</vt:lpstr>
      <vt:lpstr>Il genio della porta accanto</vt:lpstr>
      <vt:lpstr>Intervista a Stefano Monzani</vt:lpstr>
      <vt:lpstr>Gli studi della tua carriera scolastica</vt:lpstr>
      <vt:lpstr>Diapositiva 4</vt:lpstr>
      <vt:lpstr>Quando hai “scoperto” la matematica?</vt:lpstr>
      <vt:lpstr>Ho scoperto la matematica al liceo … mi sono appassionato. A scuola andavo bene soprattutto nelle materie letterarie. </vt:lpstr>
      <vt:lpstr>C’è una o più persone che ti hanno aiutato a capire la tua strada professionale? </vt:lpstr>
      <vt:lpstr>Sicuramente aver avuto degli insegnanti bravi e validi mi ha aiutato ad appassionarmi a quello che studiavo. Inoltre mi è stata di grande appoggio la famiglia.  </vt:lpstr>
      <vt:lpstr>Nella tua famiglia ci sono degli altri geni della Matematica? </vt:lpstr>
      <vt:lpstr>Diapositiva 10</vt:lpstr>
      <vt:lpstr>Qual è il ruolo della matematica nella società moderna?</vt:lpstr>
      <vt:lpstr>Cos’avresti voluto fare da grande?</vt:lpstr>
      <vt:lpstr>Diapositiva 13</vt:lpstr>
      <vt:lpstr>Grazie mille per il tempo dedicatomi!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 genio della porta accanto</dc:title>
  <dc:creator>Filipar</dc:creator>
  <cp:lastModifiedBy>Filipar</cp:lastModifiedBy>
  <cp:revision>15</cp:revision>
  <dcterms:created xsi:type="dcterms:W3CDTF">2011-06-23T14:02:57Z</dcterms:created>
  <dcterms:modified xsi:type="dcterms:W3CDTF">2011-06-30T13:24:33Z</dcterms:modified>
</cp:coreProperties>
</file>

<file path=docProps/thumbnail.jpeg>
</file>